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212D47"/>
    <a:srgbClr val="00FF00"/>
    <a:srgbClr val="F36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24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38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89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287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07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0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28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99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8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716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204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64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E798A-2BC8-4AAB-8AAF-B90C8367B8AC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EBA49-C72F-4655-8193-30DE591796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175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e 57">
            <a:extLst>
              <a:ext uri="{FF2B5EF4-FFF2-40B4-BE49-F238E27FC236}">
                <a16:creationId xmlns:a16="http://schemas.microsoft.com/office/drawing/2014/main" id="{00C1F43F-DDDA-4CE1-B73E-39A25871DF83}"/>
              </a:ext>
            </a:extLst>
          </p:cNvPr>
          <p:cNvGrpSpPr/>
          <p:nvPr/>
        </p:nvGrpSpPr>
        <p:grpSpPr>
          <a:xfrm>
            <a:off x="467544" y="774720"/>
            <a:ext cx="6692079" cy="5289510"/>
            <a:chOff x="443992" y="980728"/>
            <a:chExt cx="7249752" cy="5289510"/>
          </a:xfrm>
        </p:grpSpPr>
        <p:pic>
          <p:nvPicPr>
            <p:cNvPr id="79" name="Picture 2" descr="France : carte géographique gratuite, carte géographique muette gratuite, carte vierge gratuite, fond de carte gratuit : frontières, régions (blanc)">
              <a:extLst>
                <a:ext uri="{FF2B5EF4-FFF2-40B4-BE49-F238E27FC236}">
                  <a16:creationId xmlns:a16="http://schemas.microsoft.com/office/drawing/2014/main" id="{9D4F4C33-1AB3-4D84-AEE2-EDE973461F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1547" y="1412776"/>
              <a:ext cx="4744749" cy="43714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95760BB1-4394-4B5E-9A55-A798A42DC591}"/>
                </a:ext>
              </a:extLst>
            </p:cNvPr>
            <p:cNvSpPr/>
            <p:nvPr/>
          </p:nvSpPr>
          <p:spPr>
            <a:xfrm>
              <a:off x="4819848" y="980728"/>
              <a:ext cx="2808312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3F7F372A-CA20-4AE2-A50D-8D9301C7D237}"/>
                </a:ext>
              </a:extLst>
            </p:cNvPr>
            <p:cNvSpPr/>
            <p:nvPr/>
          </p:nvSpPr>
          <p:spPr>
            <a:xfrm>
              <a:off x="1331640" y="1340768"/>
              <a:ext cx="3096344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2EBA949D-F4CE-4D48-AE7D-5381E26C1216}"/>
                </a:ext>
              </a:extLst>
            </p:cNvPr>
            <p:cNvSpPr/>
            <p:nvPr/>
          </p:nvSpPr>
          <p:spPr>
            <a:xfrm rot="5400000">
              <a:off x="1023891" y="3002371"/>
              <a:ext cx="2808312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F454CF10-E908-4C2A-ACF6-40842846A0B4}"/>
                </a:ext>
              </a:extLst>
            </p:cNvPr>
            <p:cNvSpPr/>
            <p:nvPr/>
          </p:nvSpPr>
          <p:spPr>
            <a:xfrm>
              <a:off x="443992" y="1709192"/>
              <a:ext cx="2808312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E963D042-AAB4-4010-BE16-1312F3FCA3B2}"/>
                </a:ext>
              </a:extLst>
            </p:cNvPr>
            <p:cNvSpPr/>
            <p:nvPr/>
          </p:nvSpPr>
          <p:spPr>
            <a:xfrm>
              <a:off x="1759496" y="1232756"/>
              <a:ext cx="3060352" cy="2520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464C2414-0087-490F-B6FE-B0D2188BDA4F}"/>
                </a:ext>
              </a:extLst>
            </p:cNvPr>
            <p:cNvSpPr/>
            <p:nvPr/>
          </p:nvSpPr>
          <p:spPr>
            <a:xfrm>
              <a:off x="1511648" y="1376772"/>
              <a:ext cx="3060352" cy="2520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BAA6BEA3-31D9-44C9-B72B-C72460E157A3}"/>
                </a:ext>
              </a:extLst>
            </p:cNvPr>
            <p:cNvSpPr/>
            <p:nvPr/>
          </p:nvSpPr>
          <p:spPr>
            <a:xfrm>
              <a:off x="5508104" y="1268754"/>
              <a:ext cx="1728192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314C43F4-107D-41C0-9A17-1A47E5C736A3}"/>
                </a:ext>
              </a:extLst>
            </p:cNvPr>
            <p:cNvSpPr/>
            <p:nvPr/>
          </p:nvSpPr>
          <p:spPr>
            <a:xfrm>
              <a:off x="5796136" y="1510178"/>
              <a:ext cx="1728192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1726BE0F-C1FB-4AFE-A5F0-9425ACA8AD19}"/>
                </a:ext>
              </a:extLst>
            </p:cNvPr>
            <p:cNvSpPr/>
            <p:nvPr/>
          </p:nvSpPr>
          <p:spPr>
            <a:xfrm>
              <a:off x="5770736" y="1624478"/>
              <a:ext cx="1728192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58A12220-34EC-4813-B3D8-ED5A67113E74}"/>
                </a:ext>
              </a:extLst>
            </p:cNvPr>
            <p:cNvSpPr/>
            <p:nvPr/>
          </p:nvSpPr>
          <p:spPr>
            <a:xfrm rot="5400000">
              <a:off x="6358768" y="2582894"/>
              <a:ext cx="1728192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65A3716-0366-42AA-99DA-005C3A801484}"/>
                </a:ext>
              </a:extLst>
            </p:cNvPr>
            <p:cNvSpPr/>
            <p:nvPr/>
          </p:nvSpPr>
          <p:spPr>
            <a:xfrm rot="5400000">
              <a:off x="5904148" y="3248980"/>
              <a:ext cx="1728192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227EA928-D5C5-4115-8DBE-E3F2B14DC7B9}"/>
                </a:ext>
              </a:extLst>
            </p:cNvPr>
            <p:cNvSpPr/>
            <p:nvPr/>
          </p:nvSpPr>
          <p:spPr>
            <a:xfrm rot="5400000">
              <a:off x="6577620" y="4689140"/>
              <a:ext cx="1728192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2B8ACD30-F433-4DE6-952C-308F05594843}"/>
                </a:ext>
              </a:extLst>
            </p:cNvPr>
            <p:cNvSpPr/>
            <p:nvPr/>
          </p:nvSpPr>
          <p:spPr>
            <a:xfrm rot="5400000">
              <a:off x="6012160" y="3573016"/>
              <a:ext cx="1728192" cy="7200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0500C325-EA7B-4BF7-805D-1394345EB6A0}"/>
                </a:ext>
              </a:extLst>
            </p:cNvPr>
            <p:cNvSpPr/>
            <p:nvPr/>
          </p:nvSpPr>
          <p:spPr>
            <a:xfrm>
              <a:off x="2176019" y="5766182"/>
              <a:ext cx="531174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B58EF461-AED5-4F44-A326-6F82AAEEC16A}"/>
                </a:ext>
              </a:extLst>
            </p:cNvPr>
            <p:cNvSpPr/>
            <p:nvPr/>
          </p:nvSpPr>
          <p:spPr>
            <a:xfrm rot="5400000">
              <a:off x="4892892" y="5473892"/>
              <a:ext cx="658551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AB490062-12AE-4C1D-995A-1AA2F7BC5A8D}"/>
                </a:ext>
              </a:extLst>
            </p:cNvPr>
            <p:cNvSpPr/>
            <p:nvPr/>
          </p:nvSpPr>
          <p:spPr>
            <a:xfrm rot="5400000">
              <a:off x="4437601" y="5562126"/>
              <a:ext cx="561020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5344838-EE68-43D2-BD37-FD234E9B33DC}"/>
                </a:ext>
              </a:extLst>
            </p:cNvPr>
            <p:cNvSpPr/>
            <p:nvPr/>
          </p:nvSpPr>
          <p:spPr>
            <a:xfrm rot="5400000">
              <a:off x="2340985" y="4689140"/>
              <a:ext cx="561020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13947D9-5471-4E7A-8EFD-D8CA4CACD7F2}"/>
                </a:ext>
              </a:extLst>
            </p:cNvPr>
            <p:cNvSpPr/>
            <p:nvPr/>
          </p:nvSpPr>
          <p:spPr>
            <a:xfrm rot="5400000">
              <a:off x="2656150" y="4497041"/>
              <a:ext cx="561020" cy="1017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07A4B0D3-F001-42ED-A3BE-C9F763EA13BB}"/>
                </a:ext>
              </a:extLst>
            </p:cNvPr>
            <p:cNvSpPr/>
            <p:nvPr/>
          </p:nvSpPr>
          <p:spPr>
            <a:xfrm rot="5400000">
              <a:off x="6120297" y="3439480"/>
              <a:ext cx="561020" cy="2520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E39D0BC7-B3EE-46A1-9B56-8EEA5B27EBE7}"/>
                </a:ext>
              </a:extLst>
            </p:cNvPr>
            <p:cNvSpPr/>
            <p:nvPr/>
          </p:nvSpPr>
          <p:spPr>
            <a:xfrm rot="5400000">
              <a:off x="6249515" y="3079440"/>
              <a:ext cx="561020" cy="2520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B8B27932-2BC1-495E-B099-DBDE4221F25A}"/>
              </a:ext>
            </a:extLst>
          </p:cNvPr>
          <p:cNvSpPr/>
          <p:nvPr/>
        </p:nvSpPr>
        <p:spPr>
          <a:xfrm rot="5400000">
            <a:off x="2528731" y="4849258"/>
            <a:ext cx="561020" cy="9389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323E57D-2F17-4ABD-AC21-12FF7DE8A127}"/>
              </a:ext>
            </a:extLst>
          </p:cNvPr>
          <p:cNvSpPr/>
          <p:nvPr/>
        </p:nvSpPr>
        <p:spPr>
          <a:xfrm>
            <a:off x="185077" y="2420888"/>
            <a:ext cx="2254961" cy="812253"/>
          </a:xfrm>
          <a:prstGeom prst="rect">
            <a:avLst/>
          </a:prstGeom>
          <a:solidFill>
            <a:schemeClr val="bg1"/>
          </a:solidFill>
          <a:ln>
            <a:solidFill>
              <a:srgbClr val="212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SWM Services Oberthur,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Ecofeutre</a:t>
            </a:r>
            <a:endParaRPr lang="fr-F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6BADC4A-DBC9-4DB1-AF4C-634B7E1C9444}"/>
              </a:ext>
            </a:extLst>
          </p:cNvPr>
          <p:cNvSpPr/>
          <p:nvPr/>
        </p:nvSpPr>
        <p:spPr>
          <a:xfrm>
            <a:off x="6672278" y="829025"/>
            <a:ext cx="2436226" cy="1863652"/>
          </a:xfrm>
          <a:prstGeom prst="rect">
            <a:avLst/>
          </a:prstGeom>
          <a:solidFill>
            <a:schemeClr val="bg1"/>
          </a:solidFill>
          <a:ln>
            <a:solidFill>
              <a:srgbClr val="212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Wepa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Albéa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Essity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Clairefontaine,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Munksjö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Ahlstrom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Norske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Skog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Kimberly Clark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Nalco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Essity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Sofidel</a:t>
            </a:r>
            <a:endParaRPr lang="fr-F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930840A-0227-4D86-BC40-B230A00F8043}"/>
              </a:ext>
            </a:extLst>
          </p:cNvPr>
          <p:cNvSpPr/>
          <p:nvPr/>
        </p:nvSpPr>
        <p:spPr>
          <a:xfrm>
            <a:off x="185412" y="5190636"/>
            <a:ext cx="2256575" cy="1068503"/>
          </a:xfrm>
          <a:prstGeom prst="rect">
            <a:avLst/>
          </a:prstGeom>
          <a:solidFill>
            <a:schemeClr val="bg1"/>
          </a:solidFill>
          <a:ln>
            <a:solidFill>
              <a:srgbClr val="212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Sylvamo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Ahlstrom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Ryam</a:t>
            </a:r>
            <a:endParaRPr lang="fr-F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FAD7791-9747-4B3F-A455-E34E3050D991}"/>
              </a:ext>
            </a:extLst>
          </p:cNvPr>
          <p:cNvSpPr/>
          <p:nvPr/>
        </p:nvSpPr>
        <p:spPr>
          <a:xfrm>
            <a:off x="201663" y="3379836"/>
            <a:ext cx="2254965" cy="985268"/>
          </a:xfrm>
          <a:prstGeom prst="rect">
            <a:avLst/>
          </a:prstGeom>
          <a:solidFill>
            <a:schemeClr val="bg1"/>
          </a:solidFill>
          <a:ln>
            <a:solidFill>
              <a:srgbClr val="212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LTR-SWM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LTR-SWM, 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Hinojosa</a:t>
            </a:r>
            <a:endParaRPr lang="fr-F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9FA89FB7-220F-4C9D-B992-860154670F7F}"/>
              </a:ext>
            </a:extLst>
          </p:cNvPr>
          <p:cNvCxnSpPr>
            <a:cxnSpLocks/>
            <a:stCxn id="60" idx="3"/>
          </p:cNvCxnSpPr>
          <p:nvPr/>
        </p:nvCxnSpPr>
        <p:spPr>
          <a:xfrm flipV="1">
            <a:off x="2440038" y="2603288"/>
            <a:ext cx="619794" cy="223727"/>
          </a:xfrm>
          <a:prstGeom prst="line">
            <a:avLst/>
          </a:prstGeom>
          <a:ln>
            <a:solidFill>
              <a:srgbClr val="212D4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FC551F36-F955-41C7-A5E4-1E9087F88D5F}"/>
              </a:ext>
            </a:extLst>
          </p:cNvPr>
          <p:cNvCxnSpPr>
            <a:cxnSpLocks/>
            <a:stCxn id="63" idx="3"/>
          </p:cNvCxnSpPr>
          <p:nvPr/>
        </p:nvCxnSpPr>
        <p:spPr>
          <a:xfrm flipV="1">
            <a:off x="2456628" y="3109978"/>
            <a:ext cx="1035252" cy="762492"/>
          </a:xfrm>
          <a:prstGeom prst="line">
            <a:avLst/>
          </a:prstGeom>
          <a:ln>
            <a:solidFill>
              <a:srgbClr val="212D4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693FF95C-67F1-439F-BC2D-9CB535DD4071}"/>
              </a:ext>
            </a:extLst>
          </p:cNvPr>
          <p:cNvCxnSpPr>
            <a:cxnSpLocks/>
          </p:cNvCxnSpPr>
          <p:nvPr/>
        </p:nvCxnSpPr>
        <p:spPr>
          <a:xfrm flipV="1">
            <a:off x="2428949" y="4115577"/>
            <a:ext cx="1278955" cy="1239239"/>
          </a:xfrm>
          <a:prstGeom prst="line">
            <a:avLst/>
          </a:prstGeom>
          <a:ln>
            <a:solidFill>
              <a:srgbClr val="212D4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45ED559D-F48A-49C5-AE8B-4CC3C1071288}"/>
              </a:ext>
            </a:extLst>
          </p:cNvPr>
          <p:cNvCxnSpPr>
            <a:cxnSpLocks/>
            <a:stCxn id="61" idx="1"/>
          </p:cNvCxnSpPr>
          <p:nvPr/>
        </p:nvCxnSpPr>
        <p:spPr>
          <a:xfrm flipH="1">
            <a:off x="5441078" y="1760851"/>
            <a:ext cx="1231200" cy="531213"/>
          </a:xfrm>
          <a:prstGeom prst="line">
            <a:avLst/>
          </a:prstGeom>
          <a:ln>
            <a:solidFill>
              <a:srgbClr val="212D4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821A40C8-F5F3-4DB2-9740-86CDDCB3CD6B}"/>
              </a:ext>
            </a:extLst>
          </p:cNvPr>
          <p:cNvSpPr/>
          <p:nvPr/>
        </p:nvSpPr>
        <p:spPr>
          <a:xfrm>
            <a:off x="6679769" y="3413931"/>
            <a:ext cx="2416802" cy="2125220"/>
          </a:xfrm>
          <a:prstGeom prst="rect">
            <a:avLst/>
          </a:prstGeom>
          <a:solidFill>
            <a:schemeClr val="bg1"/>
          </a:solidFill>
          <a:ln>
            <a:solidFill>
              <a:srgbClr val="212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Ahlstrom</a:t>
            </a:r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Vicat</a:t>
            </a:r>
          </a:p>
          <a:p>
            <a:pPr algn="ctr"/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Tourneville, Gerflor</a:t>
            </a:r>
          </a:p>
          <a:p>
            <a:pPr algn="ctr"/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Banque de France </a:t>
            </a:r>
            <a:r>
              <a:rPr lang="fr-FR" sz="14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Fregata</a:t>
            </a:r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Hygiene</a:t>
            </a:r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Allimand</a:t>
            </a:r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4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Autajon</a:t>
            </a:r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Biomérieux</a:t>
            </a:r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CEA </a:t>
            </a:r>
          </a:p>
          <a:p>
            <a:pPr algn="ctr"/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Rochette, SNF Michelin</a:t>
            </a:r>
          </a:p>
        </p:txBody>
      </p: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B8926C7E-53A5-4A02-B271-F029190DF324}"/>
              </a:ext>
            </a:extLst>
          </p:cNvPr>
          <p:cNvCxnSpPr>
            <a:cxnSpLocks/>
            <a:stCxn id="73" idx="1"/>
          </p:cNvCxnSpPr>
          <p:nvPr/>
        </p:nvCxnSpPr>
        <p:spPr>
          <a:xfrm flipH="1" flipV="1">
            <a:off x="5385325" y="3693551"/>
            <a:ext cx="1294444" cy="782990"/>
          </a:xfrm>
          <a:prstGeom prst="line">
            <a:avLst/>
          </a:prstGeom>
          <a:ln>
            <a:solidFill>
              <a:srgbClr val="212D4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82D37E11-D768-43C9-96DD-0F8A6964EC70}"/>
              </a:ext>
            </a:extLst>
          </p:cNvPr>
          <p:cNvSpPr/>
          <p:nvPr/>
        </p:nvSpPr>
        <p:spPr>
          <a:xfrm>
            <a:off x="193125" y="4503188"/>
            <a:ext cx="2256575" cy="530377"/>
          </a:xfrm>
          <a:prstGeom prst="rect">
            <a:avLst/>
          </a:prstGeom>
          <a:solidFill>
            <a:schemeClr val="bg1"/>
          </a:solidFill>
          <a:ln>
            <a:solidFill>
              <a:srgbClr val="212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Nalco</a:t>
            </a:r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Water, Servier 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9584D9B-CDB0-4E9E-913C-8F93CD3A7B90}"/>
              </a:ext>
            </a:extLst>
          </p:cNvPr>
          <p:cNvSpPr/>
          <p:nvPr/>
        </p:nvSpPr>
        <p:spPr>
          <a:xfrm>
            <a:off x="3660717" y="111401"/>
            <a:ext cx="2236045" cy="542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Apprentis Ingénieurs en 2025-2026</a:t>
            </a:r>
          </a:p>
        </p:txBody>
      </p:sp>
      <p:grpSp>
        <p:nvGrpSpPr>
          <p:cNvPr id="100" name="Groupe 99">
            <a:extLst>
              <a:ext uri="{FF2B5EF4-FFF2-40B4-BE49-F238E27FC236}">
                <a16:creationId xmlns:a16="http://schemas.microsoft.com/office/drawing/2014/main" id="{86F74DA6-2342-440B-BAF9-A9A1193F7BAD}"/>
              </a:ext>
            </a:extLst>
          </p:cNvPr>
          <p:cNvGrpSpPr/>
          <p:nvPr/>
        </p:nvGrpSpPr>
        <p:grpSpPr>
          <a:xfrm>
            <a:off x="5372953" y="2802986"/>
            <a:ext cx="3723618" cy="481998"/>
            <a:chOff x="5372953" y="3008994"/>
            <a:chExt cx="3723618" cy="481998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A9765032-6ECE-45F4-9AB5-72B46FF31704}"/>
                </a:ext>
              </a:extLst>
            </p:cNvPr>
            <p:cNvSpPr/>
            <p:nvPr/>
          </p:nvSpPr>
          <p:spPr>
            <a:xfrm>
              <a:off x="6660345" y="3008994"/>
              <a:ext cx="2436226" cy="4819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212D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DS Smith</a:t>
              </a:r>
            </a:p>
          </p:txBody>
        </p:sp>
        <p:cxnSp>
          <p:nvCxnSpPr>
            <p:cNvPr id="104" name="Connecteur droit 103">
              <a:extLst>
                <a:ext uri="{FF2B5EF4-FFF2-40B4-BE49-F238E27FC236}">
                  <a16:creationId xmlns:a16="http://schemas.microsoft.com/office/drawing/2014/main" id="{53E76674-79DF-4ACC-B437-32142B104654}"/>
                </a:ext>
              </a:extLst>
            </p:cNvPr>
            <p:cNvCxnSpPr>
              <a:cxnSpLocks/>
              <a:stCxn id="103" idx="1"/>
            </p:cNvCxnSpPr>
            <p:nvPr/>
          </p:nvCxnSpPr>
          <p:spPr>
            <a:xfrm flipH="1">
              <a:off x="5372953" y="3249993"/>
              <a:ext cx="1287392" cy="234058"/>
            </a:xfrm>
            <a:prstGeom prst="line">
              <a:avLst/>
            </a:prstGeom>
            <a:ln>
              <a:solidFill>
                <a:srgbClr val="212D47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87491F1-6DFF-4425-837D-6BA0E48DC950}"/>
              </a:ext>
            </a:extLst>
          </p:cNvPr>
          <p:cNvSpPr/>
          <p:nvPr/>
        </p:nvSpPr>
        <p:spPr>
          <a:xfrm>
            <a:off x="3241090" y="6504006"/>
            <a:ext cx="2409933" cy="314080"/>
          </a:xfrm>
          <a:prstGeom prst="rect">
            <a:avLst/>
          </a:prstGeom>
          <a:solidFill>
            <a:schemeClr val="bg1"/>
          </a:solidFill>
          <a:ln>
            <a:solidFill>
              <a:srgbClr val="212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 à jour le 16/10/2025</a:t>
            </a:r>
          </a:p>
        </p:txBody>
      </p:sp>
      <p:cxnSp>
        <p:nvCxnSpPr>
          <p:cNvPr id="133" name="Connecteur droit 132">
            <a:extLst>
              <a:ext uri="{FF2B5EF4-FFF2-40B4-BE49-F238E27FC236}">
                <a16:creationId xmlns:a16="http://schemas.microsoft.com/office/drawing/2014/main" id="{62620658-2A01-4746-8693-BC66C86720A7}"/>
              </a:ext>
            </a:extLst>
          </p:cNvPr>
          <p:cNvCxnSpPr>
            <a:cxnSpLocks/>
            <a:stCxn id="75" idx="3"/>
          </p:cNvCxnSpPr>
          <p:nvPr/>
        </p:nvCxnSpPr>
        <p:spPr>
          <a:xfrm flipV="1">
            <a:off x="2449700" y="2771705"/>
            <a:ext cx="1856026" cy="1996672"/>
          </a:xfrm>
          <a:prstGeom prst="line">
            <a:avLst/>
          </a:prstGeom>
          <a:ln>
            <a:solidFill>
              <a:srgbClr val="212D4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Image 51">
            <a:extLst>
              <a:ext uri="{FF2B5EF4-FFF2-40B4-BE49-F238E27FC236}">
                <a16:creationId xmlns:a16="http://schemas.microsoft.com/office/drawing/2014/main" id="{635D3025-C4D6-4017-AF44-44ADD78B47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598813" y="99591"/>
            <a:ext cx="1426588" cy="59136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4" name="Image 53">
            <a:extLst>
              <a:ext uri="{FF2B5EF4-FFF2-40B4-BE49-F238E27FC236}">
                <a16:creationId xmlns:a16="http://schemas.microsoft.com/office/drawing/2014/main" id="{52B458D5-FC4D-4A50-A05E-1DF3BE6B45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823" y="68206"/>
            <a:ext cx="1569560" cy="624490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0E95DA44-1513-413F-88B4-2EEA97D9FFA4}"/>
              </a:ext>
            </a:extLst>
          </p:cNvPr>
          <p:cNvSpPr/>
          <p:nvPr/>
        </p:nvSpPr>
        <p:spPr>
          <a:xfrm>
            <a:off x="194739" y="1556791"/>
            <a:ext cx="2254961" cy="7462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APTAR, </a:t>
            </a:r>
          </a:p>
          <a:p>
            <a:pPr algn="ctr"/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Eco-</a:t>
            </a:r>
            <a:r>
              <a:rPr lang="fr-FR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Technilin</a:t>
            </a:r>
            <a:endParaRPr lang="fr-F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VPK</a:t>
            </a:r>
          </a:p>
        </p:txBody>
      </p: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CBE36DF2-7E27-4361-B184-267875049105}"/>
              </a:ext>
            </a:extLst>
          </p:cNvPr>
          <p:cNvCxnSpPr>
            <a:cxnSpLocks/>
            <a:stCxn id="53" idx="3"/>
          </p:cNvCxnSpPr>
          <p:nvPr/>
        </p:nvCxnSpPr>
        <p:spPr>
          <a:xfrm>
            <a:off x="2449700" y="1929917"/>
            <a:ext cx="1271962" cy="289544"/>
          </a:xfrm>
          <a:prstGeom prst="line">
            <a:avLst/>
          </a:prstGeom>
          <a:ln>
            <a:solidFill>
              <a:srgbClr val="212D4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D9E0217D-4ADD-4A7D-BC60-44BE6DA613D1}"/>
              </a:ext>
            </a:extLst>
          </p:cNvPr>
          <p:cNvSpPr/>
          <p:nvPr/>
        </p:nvSpPr>
        <p:spPr>
          <a:xfrm>
            <a:off x="3235318" y="5678913"/>
            <a:ext cx="2416802" cy="555592"/>
          </a:xfrm>
          <a:prstGeom prst="rect">
            <a:avLst/>
          </a:prstGeom>
          <a:solidFill>
            <a:schemeClr val="bg1"/>
          </a:solidFill>
          <a:ln>
            <a:solidFill>
              <a:srgbClr val="212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Sterimed</a:t>
            </a:r>
            <a:endParaRPr lang="fr-FR" sz="14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50DA72AF-84AF-4639-8520-77071307B3CC}"/>
              </a:ext>
            </a:extLst>
          </p:cNvPr>
          <p:cNvCxnSpPr>
            <a:cxnSpLocks/>
            <a:stCxn id="49" idx="0"/>
          </p:cNvCxnSpPr>
          <p:nvPr/>
        </p:nvCxnSpPr>
        <p:spPr>
          <a:xfrm flipV="1">
            <a:off x="4443719" y="4702979"/>
            <a:ext cx="0" cy="975934"/>
          </a:xfrm>
          <a:prstGeom prst="line">
            <a:avLst/>
          </a:prstGeom>
          <a:ln>
            <a:solidFill>
              <a:srgbClr val="212D4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0F5D3056-E253-4BA8-83C7-F87AE08FAF4C}"/>
              </a:ext>
            </a:extLst>
          </p:cNvPr>
          <p:cNvSpPr/>
          <p:nvPr/>
        </p:nvSpPr>
        <p:spPr>
          <a:xfrm>
            <a:off x="6691702" y="5678182"/>
            <a:ext cx="2416802" cy="555592"/>
          </a:xfrm>
          <a:prstGeom prst="rect">
            <a:avLst/>
          </a:prstGeom>
          <a:solidFill>
            <a:schemeClr val="bg1"/>
          </a:solidFill>
          <a:ln>
            <a:solidFill>
              <a:srgbClr val="212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Thalès</a:t>
            </a:r>
          </a:p>
        </p:txBody>
      </p: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E05AC058-A586-4F9E-90F5-EA89C7E2419F}"/>
              </a:ext>
            </a:extLst>
          </p:cNvPr>
          <p:cNvCxnSpPr>
            <a:cxnSpLocks/>
            <a:stCxn id="56" idx="1"/>
          </p:cNvCxnSpPr>
          <p:nvPr/>
        </p:nvCxnSpPr>
        <p:spPr>
          <a:xfrm flipH="1" flipV="1">
            <a:off x="5554178" y="4598712"/>
            <a:ext cx="1137524" cy="1357266"/>
          </a:xfrm>
          <a:prstGeom prst="line">
            <a:avLst/>
          </a:prstGeom>
          <a:ln>
            <a:solidFill>
              <a:srgbClr val="212D4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3133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78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PAGORA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MUNOZ Frederic (munozf)</dc:creator>
  <cp:lastModifiedBy>DELAHOUSSE Gaelle (delahoug)</cp:lastModifiedBy>
  <cp:revision>157</cp:revision>
  <cp:lastPrinted>2023-12-08T09:22:32Z</cp:lastPrinted>
  <dcterms:created xsi:type="dcterms:W3CDTF">2018-02-06T14:57:12Z</dcterms:created>
  <dcterms:modified xsi:type="dcterms:W3CDTF">2025-10-17T10:33:00Z</dcterms:modified>
</cp:coreProperties>
</file>